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0287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4A1B80-815C-4EE0-9F04-3958A232ACFF}" v="2" dt="2023-03-02T21:19:05.0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7" autoAdjust="0"/>
    <p:restoredTop sz="94660"/>
  </p:normalViewPr>
  <p:slideViewPr>
    <p:cSldViewPr snapToGrid="0">
      <p:cViewPr varScale="1">
        <p:scale>
          <a:sx n="75" d="100"/>
          <a:sy n="75" d="100"/>
        </p:scale>
        <p:origin x="21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4001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Homem de terno e gravata e letras brancas&#10;&#10;Descrição gerada automaticamente">
            <a:extLst>
              <a:ext uri="{FF2B5EF4-FFF2-40B4-BE49-F238E27FC236}">
                <a16:creationId xmlns:a16="http://schemas.microsoft.com/office/drawing/2014/main" id="{796F475B-E00D-1881-DFD5-DF4C4E56CC7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979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4A1E76C-6201-4CB0-9A05-A585D740683E}"/>
              </a:ext>
            </a:extLst>
          </p:cNvPr>
          <p:cNvSpPr txBox="1"/>
          <p:nvPr/>
        </p:nvSpPr>
        <p:spPr>
          <a:xfrm>
            <a:off x="635095" y="8952582"/>
            <a:ext cx="3429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0" i="0" dirty="0">
                <a:effectLst/>
                <a:latin typeface="Segoe UI" panose="020B0502040204020203" pitchFamily="34" charset="0"/>
              </a:rPr>
              <a:t>Insira aqui o logotipo </a:t>
            </a:r>
            <a:br>
              <a:rPr lang="pt-BR" sz="1400" b="0" i="0" dirty="0">
                <a:effectLst/>
                <a:latin typeface="Segoe UI" panose="020B0502040204020203" pitchFamily="34" charset="0"/>
              </a:rPr>
            </a:br>
            <a:r>
              <a:rPr lang="pt-BR" sz="1400" b="0" i="0" dirty="0">
                <a:effectLst/>
                <a:latin typeface="Segoe UI" panose="020B0502040204020203" pitchFamily="34" charset="0"/>
              </a:rPr>
              <a:t>do seu sindicato</a:t>
            </a:r>
          </a:p>
        </p:txBody>
      </p:sp>
    </p:spTree>
    <p:extLst>
      <p:ext uri="{BB962C8B-B14F-4D97-AF65-F5344CB8AC3E}">
        <p14:creationId xmlns:p14="http://schemas.microsoft.com/office/powerpoint/2010/main" val="13459465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3BE376836B73044B07CCDE3526B2391" ma:contentTypeVersion="13" ma:contentTypeDescription="Crie um novo documento." ma:contentTypeScope="" ma:versionID="151288eeb8c7e12598a6eb8c9ce3a34a">
  <xsd:schema xmlns:xsd="http://www.w3.org/2001/XMLSchema" xmlns:xs="http://www.w3.org/2001/XMLSchema" xmlns:p="http://schemas.microsoft.com/office/2006/metadata/properties" xmlns:ns2="09644849-26e9-4da7-a8e5-a40617a44d00" xmlns:ns3="1ca3a96b-b23d-4c07-a046-fd4d14ce6620" xmlns:ns4="ce6c6f1b-569f-4b0a-8217-d2c5c7f2840d" targetNamespace="http://schemas.microsoft.com/office/2006/metadata/properties" ma:root="true" ma:fieldsID="a1e03182824c420ffac2e8604150cff9" ns2:_="" ns3:_="" ns4:_="">
    <xsd:import namespace="09644849-26e9-4da7-a8e5-a40617a44d00"/>
    <xsd:import namespace="1ca3a96b-b23d-4c07-a046-fd4d14ce6620"/>
    <xsd:import namespace="ce6c6f1b-569f-4b0a-8217-d2c5c7f2840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644849-26e9-4da7-a8e5-a40617a44d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2" nillable="true" ma:taxonomy="true" ma:internalName="lcf76f155ced4ddcb4097134ff3c332f" ma:taxonomyFieldName="MediaServiceImageTags" ma:displayName="Marcações de imagem" ma:readOnly="false" ma:fieldId="{5cf76f15-5ced-4ddc-b409-7134ff3c332f}" ma:taxonomyMulti="true" ma:sspId="184c8c62-af11-4a97-95e1-881613c3960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a3a96b-b23d-4c07-a046-fd4d14ce6620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4087e13-3810-4327-a1c6-c89397ea4ec0}" ma:internalName="TaxCatchAll" ma:showField="CatchAllData" ma:web="1ca3a96b-b23d-4c07-a046-fd4d14ce66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6c6f1b-569f-4b0a-8217-d2c5c7f2840d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ca3a96b-b23d-4c07-a046-fd4d14ce6620" xsi:nil="true"/>
    <MediaLengthInSeconds xmlns="09644849-26e9-4da7-a8e5-a40617a44d00" xsi:nil="true"/>
    <lcf76f155ced4ddcb4097134ff3c332f xmlns="09644849-26e9-4da7-a8e5-a40617a44d0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CADEC2A-0FD8-42F0-A8C4-F1AA3788B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94ADF55-8266-471B-9F4F-120692A538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644849-26e9-4da7-a8e5-a40617a44d00"/>
    <ds:schemaRef ds:uri="1ca3a96b-b23d-4c07-a046-fd4d14ce6620"/>
    <ds:schemaRef ds:uri="ce6c6f1b-569f-4b0a-8217-d2c5c7f2840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147A734-FAD3-4D53-812F-71F82B954904}">
  <ds:schemaRefs>
    <ds:schemaRef ds:uri="http://schemas.microsoft.com/office/2006/metadata/properties"/>
    <ds:schemaRef ds:uri="http://schemas.microsoft.com/office/infopath/2007/PartnerControls"/>
    <ds:schemaRef ds:uri="10066eb3-b94a-427c-b89d-d16a460a60fc"/>
    <ds:schemaRef ds:uri="a8a82409-9548-47b3-a351-d7495594f3c8"/>
    <ds:schemaRef ds:uri="1ca3a96b-b23d-4c07-a046-fd4d14ce6620"/>
    <ds:schemaRef ds:uri="09644849-26e9-4da7-a8e5-a40617a44d0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8</Words>
  <Application>Microsoft Office PowerPoint</Application>
  <PresentationFormat>Personalizar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Segoe UI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Deni AP</dc:creator>
  <cp:lastModifiedBy>Karina Kranz Sabbag</cp:lastModifiedBy>
  <cp:revision>3</cp:revision>
  <dcterms:created xsi:type="dcterms:W3CDTF">2021-11-12T19:44:52Z</dcterms:created>
  <dcterms:modified xsi:type="dcterms:W3CDTF">2023-03-02T21:19:20Z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0x01010033BE376836B73044B07CCDE3526B2391</vt:lpwstr>
  </property>
  <property fmtid="{D5CDD505-2E9C-101B-9397-08002B2CF9AE}" pid="3" name="Order">
    <vt:r8>48711500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TriggerFlowInfo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MediaServiceImageTags">
    <vt:lpwstr/>
  </property>
</Properties>
</file>